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b="1" dirty="0" smtClean="0"/>
              <a:t>      </a:t>
            </a:r>
            <a:r>
              <a:rPr lang="en-US" sz="2900" b="1" dirty="0" smtClean="0"/>
              <a:t>ID </a:t>
            </a:r>
            <a:r>
              <a:rPr lang="ru-RU" sz="2900" b="1" dirty="0" smtClean="0"/>
              <a:t>номера кружков и секций ПФДО </a:t>
            </a:r>
          </a:p>
          <a:p>
            <a:r>
              <a:rPr lang="ru-RU" smtClean="0"/>
              <a:t>ФУТБОЛ </a:t>
            </a:r>
            <a:r>
              <a:rPr lang="ru-RU" smtClean="0"/>
              <a:t>-  </a:t>
            </a:r>
            <a:r>
              <a:rPr lang="ru-RU" dirty="0" smtClean="0"/>
              <a:t>475398</a:t>
            </a:r>
          </a:p>
          <a:p>
            <a:r>
              <a:rPr lang="en-US" dirty="0" smtClean="0"/>
              <a:t>LEGO</a:t>
            </a:r>
            <a:r>
              <a:rPr lang="ru-RU" dirty="0" smtClean="0"/>
              <a:t>- конструирование – 379541</a:t>
            </a:r>
          </a:p>
          <a:p>
            <a:r>
              <a:rPr lang="ru-RU" dirty="0" smtClean="0"/>
              <a:t>Волшебная мастерская  - 379415</a:t>
            </a:r>
          </a:p>
          <a:p>
            <a:r>
              <a:rPr lang="ru-RU" dirty="0" smtClean="0"/>
              <a:t>Мы –знатоки природы -377557</a:t>
            </a:r>
          </a:p>
          <a:p>
            <a:r>
              <a:rPr lang="ru-RU" dirty="0" smtClean="0"/>
              <a:t>Туристский клуб «Туристскими тропами»</a:t>
            </a:r>
          </a:p>
          <a:p>
            <a:pPr>
              <a:buNone/>
            </a:pPr>
            <a:r>
              <a:rPr lang="ru-RU" dirty="0" smtClean="0"/>
              <a:t>     466797-7-8 лет </a:t>
            </a:r>
          </a:p>
          <a:p>
            <a:pPr>
              <a:buNone/>
            </a:pPr>
            <a:r>
              <a:rPr lang="ru-RU" dirty="0" smtClean="0"/>
              <a:t>     480032 -9-10 лет </a:t>
            </a:r>
          </a:p>
          <a:p>
            <a:pPr>
              <a:buNone/>
            </a:pPr>
            <a:r>
              <a:rPr lang="ru-RU" dirty="0" smtClean="0"/>
              <a:t>     481661 - 11-12 лет –</a:t>
            </a:r>
          </a:p>
          <a:p>
            <a:r>
              <a:rPr lang="ru-RU" dirty="0" smtClean="0"/>
              <a:t>Школа безопасности</a:t>
            </a:r>
          </a:p>
          <a:p>
            <a:pPr>
              <a:buNone/>
            </a:pPr>
            <a:r>
              <a:rPr lang="ru-RU" dirty="0" smtClean="0"/>
              <a:t>      481459 – </a:t>
            </a:r>
            <a:r>
              <a:rPr lang="ru-RU" dirty="0" smtClean="0"/>
              <a:t>13-14 </a:t>
            </a:r>
            <a:r>
              <a:rPr lang="ru-RU" dirty="0" smtClean="0"/>
              <a:t>лет </a:t>
            </a:r>
          </a:p>
          <a:p>
            <a:pPr>
              <a:buNone/>
            </a:pPr>
            <a:r>
              <a:rPr lang="ru-RU" dirty="0" smtClean="0"/>
              <a:t>      466804 – </a:t>
            </a:r>
            <a:r>
              <a:rPr lang="ru-RU" dirty="0" smtClean="0"/>
              <a:t>14-15 лет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452316 – </a:t>
            </a:r>
            <a:r>
              <a:rPr lang="ru-RU" dirty="0" smtClean="0"/>
              <a:t>16-17</a:t>
            </a:r>
            <a:r>
              <a:rPr lang="ru-RU" dirty="0" smtClean="0"/>
              <a:t> </a:t>
            </a:r>
            <a:r>
              <a:rPr lang="ru-RU" dirty="0" smtClean="0"/>
              <a:t>лет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62</Words>
  <PresentationFormat>Экран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2024-08-22T12:32:08Z</dcterms:created>
  <dcterms:modified xsi:type="dcterms:W3CDTF">2024-09-16T11:06:24Z</dcterms:modified>
</cp:coreProperties>
</file>